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itjyM5bMsMNtjgv6mRsXD9tU6V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35df9df6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35df9df6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 1">
  <p:cSld name="TITLE_AND_BODY 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" type="body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indent="-371475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38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4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1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4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2"/>
          <p:cNvSpPr txBox="1"/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1" type="body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idx="10" type="dt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2"/>
          <p:cNvSpPr txBox="1"/>
          <p:nvPr>
            <p:ph idx="11" type="ftr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42"/>
          <p:cNvSpPr/>
          <p:nvPr>
            <p:ph idx="12" type="sldNum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9125" spcFirstLastPara="1" rIns="9125" wrap="square" tIns="91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/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43"/>
          <p:cNvSpPr txBox="1"/>
          <p:nvPr>
            <p:ph idx="1" type="body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indent="-371475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4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44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5" name="Google Shape;135;p4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5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45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4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6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2" name="Google Shape;142;p4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47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7" name="Google Shape;147;p47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Google Shape;148;p4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8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151" name="Google Shape;151;p4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9"/>
          <p:cNvSpPr txBox="1"/>
          <p:nvPr>
            <p:ph hasCustomPrompt="1"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4" name="Google Shape;154;p49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0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50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 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1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5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>
  <p:cSld name="TITLE_AND_TWO_COLUMNS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52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52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7" name="Google Shape;167;p5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ONLY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3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5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4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54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4" name="Google Shape;174;p5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5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5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 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5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2" name="Google Shape;182;p5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3" name="Google Shape;183;p5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 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7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6" name="Google Shape;186;p5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 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8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58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0" name="Google Shape;190;p5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2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2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" name="Google Shape;201;p1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b="1" i="0" sz="2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1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b="0" i="0" sz="2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</a:t>
            </a: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qahacking.guru</a:t>
            </a:r>
            <a:r>
              <a:rPr b="0" i="0" lang="ru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0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36600" y="353262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4826274" y="3412400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Андрейчук Н.А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864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SQL запросами и базами данных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9" name="Google Shape;2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356402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275" y="712925"/>
            <a:ext cx="3524850" cy="3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896" y="4671775"/>
            <a:ext cx="2896964" cy="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1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8" name="Google Shape;2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624951" cy="40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1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5" name="Google Shape;2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5" y="893350"/>
            <a:ext cx="604772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1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0" y="1181413"/>
            <a:ext cx="4106274" cy="278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 title="Postman stability Te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51" y="1181425"/>
            <a:ext cx="4572001" cy="25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75" y="1449350"/>
            <a:ext cx="6739925" cy="2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b="1" i="0" sz="2400" u="none" cap="none" strike="noStrik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431250" y="1197257"/>
            <a:ext cx="4231500" cy="3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rgbClr val="44546A"/>
                </a:solidFill>
              </a:rPr>
              <a:t>Было интересно узнать </a:t>
            </a:r>
            <a:r>
              <a:rPr lang="ru">
                <a:solidFill>
                  <a:srgbClr val="44546A"/>
                </a:solidFill>
              </a:rPr>
              <a:t>профессию</a:t>
            </a:r>
            <a:r>
              <a:rPr lang="ru">
                <a:solidFill>
                  <a:srgbClr val="44546A"/>
                </a:solidFill>
              </a:rPr>
              <a:t> тестировщика.Идеально  для тех кто хочет в</a:t>
            </a:r>
            <a:r>
              <a:rPr lang="ru">
                <a:solidFill>
                  <a:srgbClr val="44546A"/>
                </a:solidFill>
              </a:rPr>
              <a:t>литься</a:t>
            </a:r>
            <a:r>
              <a:rPr lang="ru">
                <a:solidFill>
                  <a:srgbClr val="44546A"/>
                </a:solidFill>
              </a:rPr>
              <a:t> в IT.Эта </a:t>
            </a:r>
            <a:r>
              <a:rPr lang="ru">
                <a:solidFill>
                  <a:srgbClr val="44546A"/>
                </a:solidFill>
              </a:rPr>
              <a:t>профессия</a:t>
            </a:r>
            <a:r>
              <a:rPr lang="ru">
                <a:solidFill>
                  <a:srgbClr val="44546A"/>
                </a:solidFill>
              </a:rPr>
              <a:t> позволит многим начать </a:t>
            </a:r>
            <a:r>
              <a:rPr lang="ru">
                <a:solidFill>
                  <a:srgbClr val="44546A"/>
                </a:solidFill>
              </a:rPr>
              <a:t>познавать</a:t>
            </a:r>
            <a:r>
              <a:rPr lang="ru">
                <a:solidFill>
                  <a:srgbClr val="44546A"/>
                </a:solidFill>
              </a:rPr>
              <a:t> глубину айсберга под названием IT.Обучение было очень интересно узнал много нового.Платформа </a:t>
            </a:r>
            <a:r>
              <a:rPr lang="ru">
                <a:solidFill>
                  <a:srgbClr val="44546A"/>
                </a:solidFill>
              </a:rPr>
              <a:t>удобная</a:t>
            </a:r>
            <a:r>
              <a:rPr lang="ru">
                <a:solidFill>
                  <a:srgbClr val="44546A"/>
                </a:solidFill>
              </a:rPr>
              <a:t>.Преподаватель  </a:t>
            </a:r>
            <a:r>
              <a:rPr lang="ru">
                <a:solidFill>
                  <a:srgbClr val="44546A"/>
                </a:solidFill>
              </a:rPr>
              <a:t>рассказывает</a:t>
            </a:r>
            <a:r>
              <a:rPr lang="ru">
                <a:solidFill>
                  <a:srgbClr val="44546A"/>
                </a:solidFill>
              </a:rPr>
              <a:t> всё очень подробно и интересно.Единственный минус это время обучения.Курс слишком быстр и много информации которую нужно запоминать. А ведь мы только пытаемся всё это познать(\/)+_+(\/)</a:t>
            </a:r>
            <a:endParaRPr>
              <a:solidFill>
                <a:srgbClr val="44546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>
                <a:solidFill>
                  <a:srgbClr val="44546A"/>
                </a:solidFill>
              </a:rPr>
              <a:t>Спасибо вам за всё)!</a:t>
            </a:r>
            <a:endParaRPr>
              <a:solidFill>
                <a:srgbClr val="44546A"/>
              </a:solidFill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35df9df62_2_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5" name="Google Shape;315;g2e35df9df62_2_17"/>
          <p:cNvSpPr txBox="1"/>
          <p:nvPr/>
        </p:nvSpPr>
        <p:spPr>
          <a:xfrm>
            <a:off x="0" y="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Моя карьера как тестировщика до обучения  на платформе Один)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e35df9df62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500"/>
            <a:ext cx="3691726" cy="36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e35df9df62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401" y="1477500"/>
            <a:ext cx="5147475" cy="28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e35df9df62_2_17"/>
          <p:cNvSpPr txBox="1"/>
          <p:nvPr/>
        </p:nvSpPr>
        <p:spPr>
          <a:xfrm>
            <a:off x="4714950" y="76900"/>
            <a:ext cx="334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Моя  карьера после платформы Один.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/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b="1" lang="ru" sz="2425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"/>
          <p:cNvSpPr txBox="1"/>
          <p:nvPr/>
        </p:nvSpPr>
        <p:spPr>
          <a:xfrm>
            <a:off x="629200" y="1189775"/>
            <a:ext cx="8082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 ПО;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ПО(Agile);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использования GET запроса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составления SQL запроса и создание БД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b="0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/>
          <p:nvPr>
            <p:ph type="title"/>
          </p:nvPr>
        </p:nvSpPr>
        <p:spPr>
          <a:xfrm>
            <a:off x="470074" y="14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 ПО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9" name="Google Shape;2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068551"/>
            <a:ext cx="8679900" cy="274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ПО(Agile)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6" name="Google Shape;2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410249" cy="368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тестирования объекта реального мира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3" name="Google Shape;233;p5"/>
          <p:cNvSpPr txBox="1"/>
          <p:nvPr/>
        </p:nvSpPr>
        <p:spPr>
          <a:xfrm>
            <a:off x="311700" y="629175"/>
            <a:ext cx="833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Прикладываем пример тестирования карандаша в виде м-карты (необязательно)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0" y="1430000"/>
            <a:ext cx="8779501" cy="35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документация:чек-лист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1" name="Google Shape;2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950" y="893350"/>
            <a:ext cx="548304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311163" cy="368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5" name="Google Shape;2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839199" cy="337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/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API</a:t>
            </a:r>
            <a:endParaRPr b="1" sz="2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2" name="Google Shape;2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7709481" cy="412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